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1" r:id="rId3"/>
    <p:sldId id="262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0098AF"/>
    <a:srgbClr val="0971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58"/>
  </p:normalViewPr>
  <p:slideViewPr>
    <p:cSldViewPr snapToGrid="0">
      <p:cViewPr varScale="1">
        <p:scale>
          <a:sx n="120" d="100"/>
          <a:sy n="120" d="100"/>
        </p:scale>
        <p:origin x="11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BD650-46D2-4AE6-9FBF-C4A718F05775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7F2A6-0486-40CF-86C8-9854C2F60D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13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50813-A290-85B8-A9EB-CA06F4BF5B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62A600-6BA6-D8B6-5830-B72709D04A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7D0DBC-982B-4E64-94F3-2CF25F33C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33FDF0-86E6-C3E5-8F8F-B96BBF1D7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58719D-CEBB-4FE1-E3BB-1A4EE6F6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5056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B28E12-6B35-8F23-6011-740628DB2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11F6E2-943F-C618-2987-096CC92BF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179755-279B-F254-101A-F15CF080B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4E852C-E6E4-3D9C-3A16-0599FF54B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C6F421-E6F5-7F2B-DDE6-AF7AD1A91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148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D20582-364C-0EE2-838F-2CB7CDD66A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52DF01-2384-DBE0-5199-B24936710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A5DBB6-0689-6404-7559-D4B8E8C73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B13380-321F-9136-D16F-8DB9A676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4974FB-8558-15E8-A9C5-996B475F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02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328F24-E3B3-CCC4-49FF-E881D02A0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907C42-4916-9080-228A-E6E3EBD75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A2C4D8-F1C5-7914-3CA9-88D618D6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5FD016-00DD-AC37-06DA-751B0723D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F9C585-33F3-5E7C-6BAD-7C4731E5D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9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F942B-181A-AF39-1210-52CBEA97B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BD24A7-ED6F-31D4-FA52-FF72660B1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93AB9E-CD91-0BC1-16FD-9E01782E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E196DB-4241-0603-414C-292C087C5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DEF9AB-630C-B04A-9F2F-230CA6A50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560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D7B73-2065-6EB9-6BBC-B6A78A285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3CE8E9-CE29-C172-E058-8978A74F34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2A2EEA-9AC9-3C28-D68D-A0AB0EB28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4458A9-CB27-CCDB-97AF-CE2B67FE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E9D6BC-DA9C-57EA-121F-7B611ED4D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5BF050-0B5E-E132-2544-5813E352D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865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B9BB7-2B82-084D-08D7-3B2DA34FC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FF7C0E-FCD6-3F2C-7209-DC9671E68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CAD4E7-FBE8-759F-1C23-4CB655749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63E05FF-286A-C175-A65B-FA2D5267DC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2638D0-7DDE-FB44-1843-F48F54C92E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06C2CE-D98E-2CD3-6482-EEF0184A1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1D4A13F-DB33-9D25-03D8-857255B1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2B56B90-39C3-6131-4085-0FA316E5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62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C8483-DC07-EEBD-F259-360424A05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ADD7DD-7148-7B3C-FC39-2F133B4B2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5988869-6D66-DC3C-3EA9-A752BA83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905D0A1-BC2A-5694-CD63-3142FAC15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131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FEBB78-3355-1520-6E10-43C0FE95B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371E4D-0F9E-A99C-A0F7-FC383A952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D22ACE-A5F8-ADF3-99A0-D60879D5D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79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53531-7A7D-779F-BD0C-CD76B0F31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E9540F-2924-392B-6B67-2F7ED3298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BDC49C-AF31-0C11-63E1-1B3CCC975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C28495-1A09-1ED5-9EB3-4B139405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7F774B-F345-0242-13C7-80F6C29F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B623DE-1182-AD21-54B4-37A59053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94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9FCA15-9A23-7BE9-30A0-EE0FC086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BDF66E-A1A9-B639-7236-67FB2D2EF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D018CB-ADFB-D22D-162E-1D707EC46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0D84C8-0727-508A-0819-5F1A262C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D8895D-9C58-6807-C6EE-84ADC1F8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DEF70C-9B16-1A76-D317-6ED41F454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968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FB8875-B131-1D34-9462-38B632F80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434EDC-8450-29AD-6A36-CC58F5074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6C7509-9372-E06C-129E-6A5FF25AA8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FE4CED-9E12-43A2-B188-F2F6CC920406}" type="datetimeFigureOut">
              <a:rPr lang="es-MX" smtClean="0"/>
              <a:t>15/11/24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3AE8A9-A189-CBF2-8B90-01CA3FC56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5BA6F0-D346-7801-5A3F-A62F3CCC58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6E4EC6-4651-4AFB-B5EC-279FC4CE28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749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8338F-A8EF-0722-AD30-0949C6B48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5417" y="1122363"/>
            <a:ext cx="5924099" cy="2387600"/>
          </a:xfrm>
        </p:spPr>
        <p:txBody>
          <a:bodyPr anchor="t">
            <a:normAutofit/>
          </a:bodyPr>
          <a:lstStyle/>
          <a:p>
            <a:r>
              <a:rPr lang="es-MX" sz="32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Título de la línea temática</a:t>
            </a:r>
            <a:endParaRPr lang="es-MX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46B7F3-F6FD-8056-5537-C7EFA0DF32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5417" y="3602038"/>
            <a:ext cx="5924099" cy="1655762"/>
          </a:xfrm>
        </p:spPr>
        <p:txBody>
          <a:bodyPr anchor="t"/>
          <a:lstStyle/>
          <a:p>
            <a:r>
              <a:rPr lang="es-MX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Título del Texto reflexivo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184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6715F0-57D2-BC1B-17E8-54F9F94D3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437" y="1001073"/>
            <a:ext cx="10873126" cy="689615"/>
          </a:xfrm>
        </p:spPr>
        <p:txBody>
          <a:bodyPr>
            <a:normAutofit/>
          </a:bodyPr>
          <a:lstStyle/>
          <a:p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CDA557-54F3-536A-C1A5-DB9751283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437" y="1837467"/>
            <a:ext cx="10873126" cy="460233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ctángulo 1">
            <a:extLst>
              <a:ext uri="{FF2B5EF4-FFF2-40B4-BE49-F238E27FC236}">
                <a16:creationId xmlns:a16="http://schemas.microsoft.com/office/drawing/2014/main" id="{8270DB48-B1E4-9D4D-F333-7455135F7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676" y="-29508"/>
            <a:ext cx="12207676" cy="929364"/>
          </a:xfrm>
          <a:prstGeom prst="rect">
            <a:avLst/>
          </a:prstGeom>
        </p:spPr>
      </p:pic>
      <p:sp>
        <p:nvSpPr>
          <p:cNvPr id="5" name="Rectángulo 2">
            <a:extLst>
              <a:ext uri="{FF2B5EF4-FFF2-40B4-BE49-F238E27FC236}">
                <a16:creationId xmlns:a16="http://schemas.microsoft.com/office/drawing/2014/main" id="{F6C1DCE7-83C9-11BB-A08E-81A50B7CA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70000"/>
            <a:ext cx="12192000" cy="288000"/>
          </a:xfrm>
          <a:prstGeom prst="rect">
            <a:avLst/>
          </a:prstGeom>
          <a:solidFill>
            <a:srgbClr val="1172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514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8AFD1F26-A533-33AE-58F2-AA7493DF7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437" y="1001073"/>
            <a:ext cx="10873126" cy="689615"/>
          </a:xfrm>
        </p:spPr>
        <p:txBody>
          <a:bodyPr>
            <a:normAutofit/>
          </a:bodyPr>
          <a:lstStyle/>
          <a:p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5BFB70-1D91-AB5C-A81F-B53FD27A4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437" y="1833134"/>
            <a:ext cx="5360363" cy="460666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1762EF-9A0E-EF28-1EAF-5F7FED78E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33134"/>
            <a:ext cx="5360363" cy="460666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ctángulo 1">
            <a:extLst>
              <a:ext uri="{FF2B5EF4-FFF2-40B4-BE49-F238E27FC236}">
                <a16:creationId xmlns:a16="http://schemas.microsoft.com/office/drawing/2014/main" id="{6E8C8F7C-27A1-2404-E42F-D5EB6F8F2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676" y="-29508"/>
            <a:ext cx="12207676" cy="929364"/>
          </a:xfrm>
          <a:prstGeom prst="rect">
            <a:avLst/>
          </a:prstGeom>
        </p:spPr>
      </p:pic>
      <p:sp>
        <p:nvSpPr>
          <p:cNvPr id="6" name="Rectángulo 2">
            <a:extLst>
              <a:ext uri="{FF2B5EF4-FFF2-40B4-BE49-F238E27FC236}">
                <a16:creationId xmlns:a16="http://schemas.microsoft.com/office/drawing/2014/main" id="{0F04583A-8DE4-62E4-E24C-FFFE2C7B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70000"/>
            <a:ext cx="12192000" cy="288000"/>
          </a:xfrm>
          <a:prstGeom prst="rect">
            <a:avLst/>
          </a:prstGeom>
          <a:solidFill>
            <a:srgbClr val="1172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720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9</Words>
  <Application>Microsoft Macintosh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de Office</vt:lpstr>
      <vt:lpstr>Título de la línea temática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Stephen García</cp:lastModifiedBy>
  <cp:revision>14</cp:revision>
  <dcterms:created xsi:type="dcterms:W3CDTF">2024-09-30T17:22:52Z</dcterms:created>
  <dcterms:modified xsi:type="dcterms:W3CDTF">2024-11-15T22:17:37Z</dcterms:modified>
  <cp:category/>
</cp:coreProperties>
</file>