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9" r:id="rId2"/>
    <p:sldId id="261" r:id="rId3"/>
    <p:sldId id="262" r:id="rId4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1E55"/>
    <a:srgbClr val="F17121"/>
    <a:srgbClr val="F8F8F8"/>
    <a:srgbClr val="552B78"/>
    <a:srgbClr val="FAFAFA"/>
    <a:srgbClr val="0098AF"/>
    <a:srgbClr val="0971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652" autoAdjust="0"/>
    <p:restoredTop sz="94643"/>
  </p:normalViewPr>
  <p:slideViewPr>
    <p:cSldViewPr snapToGrid="0">
      <p:cViewPr varScale="1">
        <p:scale>
          <a:sx n="115" d="100"/>
          <a:sy n="115" d="100"/>
        </p:scale>
        <p:origin x="136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6BD650-46D2-4AE6-9FBF-C4A718F05775}" type="datetimeFigureOut">
              <a:rPr lang="es-MX" smtClean="0"/>
              <a:t>17/09/26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87F2A6-0486-40CF-86C8-9854C2F60D8E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5135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F50813-A290-85B8-A9EB-CA06F4BF5B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B62A600-6BA6-D8B6-5830-B72709D04A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97D0DBC-982B-4E64-94F3-2CF25F33C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4CED-9E12-43A2-B188-F2F6CC920406}" type="datetimeFigureOut">
              <a:rPr lang="es-MX" smtClean="0"/>
              <a:t>17/09/26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533FDF0-86E6-C3E5-8F8F-B96BBF1D7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658719D-CEBB-4FE1-E3BB-1A4EE6F61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E4EC6-4651-4AFB-B5EC-279FC4CE28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55056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328F24-E3B3-CCC4-49FF-E881D02A0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E907C42-4916-9080-228A-E6E3EBD752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5A2C4D8-F1C5-7914-3CA9-88D618D66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4CED-9E12-43A2-B188-F2F6CC920406}" type="datetimeFigureOut">
              <a:rPr lang="es-MX" smtClean="0"/>
              <a:t>17/09/26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75FD016-00DD-AC37-06DA-751B0723D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F9C585-33F3-5E7C-6BAD-7C4731E5D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E4EC6-4651-4AFB-B5EC-279FC4CE28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7896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2F942B-181A-AF39-1210-52CBEA97B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BBD24A7-ED6F-31D4-FA52-FF72660B18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93AB9E-CD91-0BC1-16FD-9E01782EF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4CED-9E12-43A2-B188-F2F6CC920406}" type="datetimeFigureOut">
              <a:rPr lang="es-MX" smtClean="0"/>
              <a:t>17/09/26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E196DB-4241-0603-414C-292C087C5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DEF9AB-630C-B04A-9F2F-230CA6A50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E4EC6-4651-4AFB-B5EC-279FC4CE28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95603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1D7B73-2065-6EB9-6BBC-B6A78A285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A3CE8E9-CE29-C172-E058-8978A74F34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12A2EEA-9AC9-3C28-D68D-A0AB0EB289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C4458A9-CB27-CCDB-97AF-CE2B67FE5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4CED-9E12-43A2-B188-F2F6CC920406}" type="datetimeFigureOut">
              <a:rPr lang="es-MX" smtClean="0"/>
              <a:t>17/09/26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2E9D6BC-DA9C-57EA-121F-7B611ED4D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E5BF050-0B5E-E132-2544-5813E352D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E4EC6-4651-4AFB-B5EC-279FC4CE28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58654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3B9BB7-2B82-084D-08D7-3B2DA34FC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6FF7C0E-FCD6-3F2C-7209-DC9671E688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3CAD4E7-FBE8-759F-1C23-4CB6557495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63E05FF-286A-C175-A65B-FA2D5267DC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92638D0-7DDE-FB44-1843-F48F54C92E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906C2CE-D98E-2CD3-6482-EEF0184A1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4CED-9E12-43A2-B188-F2F6CC920406}" type="datetimeFigureOut">
              <a:rPr lang="es-MX" smtClean="0"/>
              <a:t>17/09/26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1D4A13F-DB33-9D25-03D8-857255B17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2B56B90-39C3-6131-4085-0FA316E57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E4EC6-4651-4AFB-B5EC-279FC4CE28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4621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9C8483-DC07-EEBD-F259-360424A05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CADD7DD-7148-7B3C-FC39-2F133B4B2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4CED-9E12-43A2-B188-F2F6CC920406}" type="datetimeFigureOut">
              <a:rPr lang="es-MX" smtClean="0"/>
              <a:t>17/09/26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5988869-6D66-DC3C-3EA9-A752BA83A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905D0A1-BC2A-5694-CD63-3142FAC15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E4EC6-4651-4AFB-B5EC-279FC4CE28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01316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AFEBB78-3355-1520-6E10-43C0FE95B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4CED-9E12-43A2-B188-F2F6CC920406}" type="datetimeFigureOut">
              <a:rPr lang="es-MX" smtClean="0"/>
              <a:t>17/09/26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1371E4D-0F9E-A99C-A0F7-FC383A952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0D22ACE-A5F8-ADF3-99A0-D60879D5D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E4EC6-4651-4AFB-B5EC-279FC4CE28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24794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153531-7A7D-779F-BD0C-CD76B0F31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E9540F-2924-392B-6B67-2F7ED3298C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9BDC49C-AF31-0C11-63E1-1B3CCC9752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7C28495-1A09-1ED5-9EB3-4B1394058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4CED-9E12-43A2-B188-F2F6CC920406}" type="datetimeFigureOut">
              <a:rPr lang="es-MX" smtClean="0"/>
              <a:t>17/09/26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7F774B-F345-0242-13C7-80F6C29F8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3B623DE-1182-AD21-54B4-37A590531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E4EC6-4651-4AFB-B5EC-279FC4CE28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7948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9FCA15-9A23-7BE9-30A0-EE0FC0867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9BDF66E-A1A9-B639-7236-67FB2D2EF0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4D018CB-ADFB-D22D-162E-1D707EC46A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F0D84C8-0727-508A-0819-5F1A262C4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4CED-9E12-43A2-B188-F2F6CC920406}" type="datetimeFigureOut">
              <a:rPr lang="es-MX" smtClean="0"/>
              <a:t>17/09/26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0D8895D-9C58-6807-C6EE-84ADC1F85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4DEF70C-9B16-1A76-D317-6ED41F454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E4EC6-4651-4AFB-B5EC-279FC4CE28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69680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B28E12-6B35-8F23-6011-740628DB2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911F6E2-943F-C618-2987-096CC92BF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179755-279B-F254-101A-F15CF080B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4CED-9E12-43A2-B188-F2F6CC920406}" type="datetimeFigureOut">
              <a:rPr lang="es-MX" smtClean="0"/>
              <a:t>17/09/26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D4E852C-E6E4-3D9C-3A16-0599FF54B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6F421-E6F5-7F2B-DDE6-AF7AD1A91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E4EC6-4651-4AFB-B5EC-279FC4CE28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1482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5D20582-364C-0EE2-838F-2CB7CDD66A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D52DF01-2384-DBE0-5199-B24936710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CA5DBB6-0689-6404-7559-D4B8E8C73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E4CED-9E12-43A2-B188-F2F6CC920406}" type="datetimeFigureOut">
              <a:rPr lang="es-MX" smtClean="0"/>
              <a:t>17/09/26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7B13380-321F-9136-D16F-8DB9A676B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4974FB-8558-15E8-A9C5-996B475F1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E4EC6-4651-4AFB-B5EC-279FC4CE28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3026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EFB8875-B131-1D34-9462-38B632F80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434EDC-8450-29AD-6A36-CC58F5074B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6C7509-9372-E06C-129E-6A5FF25AA8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FE4CED-9E12-43A2-B188-F2F6CC920406}" type="datetimeFigureOut">
              <a:rPr lang="es-MX" smtClean="0"/>
              <a:t>17/09/26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73AE8A9-A189-CBF2-8B90-01CA3FC56A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5BA6F0-D346-7801-5A3F-A62F3CCC58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6E4EC6-4651-4AFB-B5EC-279FC4CE28F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7498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Tercera Jornada de Accesibilidad Digital en la Educación JADE 2026 Ruta hacia una universidad inclusiva para personas con discapacidad">
            <a:extLst>
              <a:ext uri="{FF2B5EF4-FFF2-40B4-BE49-F238E27FC236}">
                <a16:creationId xmlns:a16="http://schemas.microsoft.com/office/drawing/2014/main" id="{85F130FC-26AB-461B-2278-FC63DD0AA47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3634" y="1743285"/>
            <a:ext cx="3908987" cy="133721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7B8338F-A8EF-0722-AD30-0949C6B48AC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00704" y="1009686"/>
            <a:ext cx="6582813" cy="2387600"/>
          </a:xfrm>
        </p:spPr>
        <p:txBody>
          <a:bodyPr anchor="ctr">
            <a:normAutofit/>
          </a:bodyPr>
          <a:lstStyle/>
          <a:p>
            <a:r>
              <a:rPr lang="es-MX" sz="3400" b="1" dirty="0">
                <a:effectLst/>
                <a:latin typeface="Arial" panose="020B0604020202020204" pitchFamily="34" charset="0"/>
                <a:ea typeface="Verdana" panose="020B0604030504040204" pitchFamily="34" charset="0"/>
              </a:rPr>
              <a:t>Título de </a:t>
            </a:r>
            <a:r>
              <a:rPr lang="es-MX" sz="3400" b="1" dirty="0">
                <a:latin typeface="Arial" panose="020B0604020202020204" pitchFamily="34" charset="0"/>
                <a:ea typeface="Verdana" panose="020B0604030504040204" pitchFamily="34" charset="0"/>
              </a:rPr>
              <a:t>la línea temática</a:t>
            </a:r>
            <a:endParaRPr lang="es-MX" sz="3400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D46B7F3-F6FD-8056-5537-C7EFA0DF32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00704" y="3489360"/>
            <a:ext cx="6582813" cy="2200719"/>
          </a:xfrm>
        </p:spPr>
        <p:txBody>
          <a:bodyPr anchor="t">
            <a:normAutofit/>
          </a:bodyPr>
          <a:lstStyle/>
          <a:p>
            <a:r>
              <a:rPr lang="es-MX" sz="2800" dirty="0">
                <a:latin typeface="Century Gothic" panose="020B0502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Título del Trabajo presentado</a:t>
            </a:r>
          </a:p>
        </p:txBody>
      </p:sp>
    </p:spTree>
    <p:extLst>
      <p:ext uri="{BB962C8B-B14F-4D97-AF65-F5344CB8AC3E}">
        <p14:creationId xmlns:p14="http://schemas.microsoft.com/office/powerpoint/2010/main" val="168184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6715F0-57D2-BC1B-17E8-54F9F94D3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437" y="736699"/>
            <a:ext cx="10873126" cy="689615"/>
          </a:xfrm>
        </p:spPr>
        <p:txBody>
          <a:bodyPr>
            <a:normAutofit/>
          </a:bodyPr>
          <a:lstStyle/>
          <a:p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0CDA557-54F3-536A-C1A5-DB9751283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437" y="1586095"/>
            <a:ext cx="10873126" cy="500538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s-MX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4514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id="{8AFD1F26-A533-33AE-58F2-AA7493DF7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437" y="736710"/>
            <a:ext cx="10873126" cy="689615"/>
          </a:xfrm>
        </p:spPr>
        <p:txBody>
          <a:bodyPr>
            <a:normAutofit/>
          </a:bodyPr>
          <a:lstStyle/>
          <a:p>
            <a:endParaRPr lang="es-MX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5BFB70-1D91-AB5C-A81F-B53FD27A49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9437" y="1586096"/>
            <a:ext cx="5360363" cy="500971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s-MX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1762EF-9A0E-EF28-1EAF-5F7FED78E3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586096"/>
            <a:ext cx="5360363" cy="500971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s-MX" sz="2000" dirty="0"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720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486</TotalTime>
  <Words>9</Words>
  <Application>Microsoft Macintosh PowerPoint</Application>
  <PresentationFormat>Panorámica</PresentationFormat>
  <Paragraphs>2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Century Gothic</vt:lpstr>
      <vt:lpstr>Tema de Office</vt:lpstr>
      <vt:lpstr>Título de la línea temática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Presentación JADE 2026</dc:subject>
  <dc:creator/>
  <cp:keywords/>
  <dc:description/>
  <cp:lastModifiedBy>Editora</cp:lastModifiedBy>
  <cp:revision>30</cp:revision>
  <dcterms:created xsi:type="dcterms:W3CDTF">2024-09-30T17:22:52Z</dcterms:created>
  <dcterms:modified xsi:type="dcterms:W3CDTF">2026-09-17T17:51:15Z</dcterms:modified>
  <cp:category/>
</cp:coreProperties>
</file>